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EA0E6B2-3F13-4E66-8C16-480780C8E6F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7E9D52-BB58-4FE5-B7DA-2E66A8C440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78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E6B2-3F13-4E66-8C16-480780C8E6F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D52-BB58-4FE5-B7DA-2E66A8C44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3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E6B2-3F13-4E66-8C16-480780C8E6F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D52-BB58-4FE5-B7DA-2E66A8C440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05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E6B2-3F13-4E66-8C16-480780C8E6F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D52-BB58-4FE5-B7DA-2E66A8C440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216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E6B2-3F13-4E66-8C16-480780C8E6F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D52-BB58-4FE5-B7DA-2E66A8C44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28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E6B2-3F13-4E66-8C16-480780C8E6F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D52-BB58-4FE5-B7DA-2E66A8C440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313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E6B2-3F13-4E66-8C16-480780C8E6F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D52-BB58-4FE5-B7DA-2E66A8C440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726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E6B2-3F13-4E66-8C16-480780C8E6F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D52-BB58-4FE5-B7DA-2E66A8C440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516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E6B2-3F13-4E66-8C16-480780C8E6F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D52-BB58-4FE5-B7DA-2E66A8C440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15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E6B2-3F13-4E66-8C16-480780C8E6F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D52-BB58-4FE5-B7DA-2E66A8C44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4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E6B2-3F13-4E66-8C16-480780C8E6F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D52-BB58-4FE5-B7DA-2E66A8C440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42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E6B2-3F13-4E66-8C16-480780C8E6F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D52-BB58-4FE5-B7DA-2E66A8C44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E6B2-3F13-4E66-8C16-480780C8E6F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D52-BB58-4FE5-B7DA-2E66A8C4403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02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E6B2-3F13-4E66-8C16-480780C8E6F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D52-BB58-4FE5-B7DA-2E66A8C440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28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E6B2-3F13-4E66-8C16-480780C8E6F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D52-BB58-4FE5-B7DA-2E66A8C44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2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E6B2-3F13-4E66-8C16-480780C8E6F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D52-BB58-4FE5-B7DA-2E66A8C440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20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E6B2-3F13-4E66-8C16-480780C8E6F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9D52-BB58-4FE5-B7DA-2E66A8C44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1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A0E6B2-3F13-4E66-8C16-480780C8E6F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7E9D52-BB58-4FE5-B7DA-2E66A8C44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7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Absolute Value Inequalities Day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52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Solve and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4+6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148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Absolute Value Inequalities Day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2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Know what the signs mean!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</m:oMath>
                </a14:m>
                <a:r>
                  <a:rPr lang="en-US" sz="3200" dirty="0"/>
                  <a:t> means AND Compound Inequality is being used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</m:t>
                    </m:r>
                  </m:oMath>
                </a14:m>
                <a:r>
                  <a:rPr lang="en-US" sz="3200" dirty="0"/>
                  <a:t> means OR Compound Inequality is being used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REMEMBER TO CHECK FOR THE SPECIAL CASES!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42" t="-2202" r="-1461" b="-1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597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Solve and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|−5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|≥45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24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Solve and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641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Solve and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&gt;27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61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Solve and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≥9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33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Solve and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+7|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391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Solve and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9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7−3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−4&gt;14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630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Solve and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9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−6&gt;−51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47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Know what the signs mean!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</m:oMath>
                </a14:m>
                <a:r>
                  <a:rPr lang="en-US" sz="3200" dirty="0"/>
                  <a:t> means AND Compound Inequality is being used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</m:t>
                    </m:r>
                  </m:oMath>
                </a14:m>
                <a:r>
                  <a:rPr lang="en-US" sz="3200" dirty="0"/>
                  <a:t> means OR Compound Inequality is being used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REMEMBER TO CHECK FOR THE SPECIAL CASES!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42" t="-2202" r="-1461" b="-1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3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Solve and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+3|&lt;6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19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Solve and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88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Solve and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6+4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&lt;−22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70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Solve and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|3−9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|≤33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47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Solve and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−6+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−2&lt;8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58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Solve and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8|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+10|≤48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489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Solve and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10+5|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+7|≤65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910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245</Words>
  <Application>Microsoft Office PowerPoint</Application>
  <PresentationFormat>Widescreen</PresentationFormat>
  <Paragraphs>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Cambria Math</vt:lpstr>
      <vt:lpstr>Garamond</vt:lpstr>
      <vt:lpstr>Organic</vt:lpstr>
      <vt:lpstr>Absolute Value Inequalities Day 1</vt:lpstr>
      <vt:lpstr>Know what the signs mean!</vt:lpstr>
      <vt:lpstr>Example 1: Solve and Graph</vt:lpstr>
      <vt:lpstr>Example 2: Solve and Graph</vt:lpstr>
      <vt:lpstr>Example 3: Solve and Graph</vt:lpstr>
      <vt:lpstr>Example 4: Solve and Graph</vt:lpstr>
      <vt:lpstr>Example 5: Solve and Graph</vt:lpstr>
      <vt:lpstr>Example 6: Solve and Graph</vt:lpstr>
      <vt:lpstr>Example 7: Solve and Graph</vt:lpstr>
      <vt:lpstr>Example 8: Solve and Graph</vt:lpstr>
      <vt:lpstr>Absolute Value Inequalities Day 2</vt:lpstr>
      <vt:lpstr>Know what the signs mean!</vt:lpstr>
      <vt:lpstr>Example 1: Solve and Graph</vt:lpstr>
      <vt:lpstr>Example 2: Solve and Graph</vt:lpstr>
      <vt:lpstr>Example 3: Solve and Graph</vt:lpstr>
      <vt:lpstr>Example 4: Solve and Graph</vt:lpstr>
      <vt:lpstr>Example 5: Solve and Graph</vt:lpstr>
      <vt:lpstr>Example 6: Solve and Graph</vt:lpstr>
      <vt:lpstr>Example 7: Solve and Graph</vt:lpstr>
    </vt:vector>
  </TitlesOfParts>
  <Company>HASD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Absolute Value Inequalities</dc:title>
  <dc:creator>User</dc:creator>
  <cp:lastModifiedBy>AMANDA ZULLO</cp:lastModifiedBy>
  <cp:revision>4</cp:revision>
  <dcterms:created xsi:type="dcterms:W3CDTF">2019-11-21T20:04:18Z</dcterms:created>
  <dcterms:modified xsi:type="dcterms:W3CDTF">2020-08-20T20:49:03Z</dcterms:modified>
</cp:coreProperties>
</file>